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20"/>
  </p:notesMasterIdLst>
  <p:handoutMasterIdLst>
    <p:handoutMasterId r:id="rId21"/>
  </p:handoutMasterIdLst>
  <p:sldIdLst>
    <p:sldId id="259" r:id="rId2"/>
    <p:sldId id="345" r:id="rId3"/>
    <p:sldId id="351" r:id="rId4"/>
    <p:sldId id="352" r:id="rId5"/>
    <p:sldId id="354" r:id="rId6"/>
    <p:sldId id="353" r:id="rId7"/>
    <p:sldId id="362" r:id="rId8"/>
    <p:sldId id="363" r:id="rId9"/>
    <p:sldId id="361" r:id="rId10"/>
    <p:sldId id="342" r:id="rId11"/>
    <p:sldId id="355" r:id="rId12"/>
    <p:sldId id="356" r:id="rId13"/>
    <p:sldId id="357" r:id="rId14"/>
    <p:sldId id="358" r:id="rId15"/>
    <p:sldId id="364" r:id="rId16"/>
    <p:sldId id="359" r:id="rId17"/>
    <p:sldId id="360" r:id="rId18"/>
    <p:sldId id="282" r:id="rId19"/>
  </p:sldIdLst>
  <p:sldSz cx="11704638" cy="6583363"/>
  <p:notesSz cx="6797675" cy="9928225"/>
  <p:defaultTextStyle>
    <a:defPPr>
      <a:defRPr lang="en-US"/>
    </a:defPPr>
    <a:lvl1pPr marL="0" algn="l" defTabSz="1170432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1pPr>
    <a:lvl2pPr marL="585216" algn="l" defTabSz="1170432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2pPr>
    <a:lvl3pPr marL="1170432" algn="l" defTabSz="1170432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3pPr>
    <a:lvl4pPr marL="1755648" algn="l" defTabSz="1170432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4pPr>
    <a:lvl5pPr marL="2340864" algn="l" defTabSz="1170432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5pPr>
    <a:lvl6pPr marL="2926080" algn="l" defTabSz="1170432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6pPr>
    <a:lvl7pPr marL="3511296" algn="l" defTabSz="1170432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7pPr>
    <a:lvl8pPr marL="4096512" algn="l" defTabSz="1170432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8pPr>
    <a:lvl9pPr marL="4681728" algn="l" defTabSz="1170432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mplate" id="{F168553D-BE63-EC43-B7FD-715E900F5DCA}">
          <p14:sldIdLst>
            <p14:sldId id="259"/>
            <p14:sldId id="345"/>
            <p14:sldId id="351"/>
            <p14:sldId id="352"/>
            <p14:sldId id="354"/>
            <p14:sldId id="353"/>
            <p14:sldId id="362"/>
            <p14:sldId id="363"/>
            <p14:sldId id="361"/>
            <p14:sldId id="342"/>
            <p14:sldId id="355"/>
            <p14:sldId id="356"/>
            <p14:sldId id="357"/>
            <p14:sldId id="358"/>
            <p14:sldId id="364"/>
            <p14:sldId id="359"/>
            <p14:sldId id="360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067">
          <p15:clr>
            <a:srgbClr val="A4A3A4"/>
          </p15:clr>
        </p15:guide>
        <p15:guide id="2" orient="horz" pos="3773">
          <p15:clr>
            <a:srgbClr val="A4A3A4"/>
          </p15:clr>
        </p15:guide>
        <p15:guide id="3" orient="horz" pos="3563">
          <p15:clr>
            <a:srgbClr val="A4A3A4"/>
          </p15:clr>
        </p15:guide>
        <p15:guide id="4" orient="horz" pos="801">
          <p15:clr>
            <a:srgbClr val="A4A3A4"/>
          </p15:clr>
        </p15:guide>
        <p15:guide id="5" orient="horz" pos="364">
          <p15:clr>
            <a:srgbClr val="A4A3A4"/>
          </p15:clr>
        </p15:guide>
        <p15:guide id="6" orient="horz" pos="582">
          <p15:clr>
            <a:srgbClr val="A4A3A4"/>
          </p15:clr>
        </p15:guide>
        <p15:guide id="7" orient="horz" pos="1009">
          <p15:clr>
            <a:srgbClr val="A4A3A4"/>
          </p15:clr>
        </p15:guide>
        <p15:guide id="8" pos="369">
          <p15:clr>
            <a:srgbClr val="A4A3A4"/>
          </p15:clr>
        </p15:guide>
        <p15:guide id="9" pos="6997">
          <p15:clr>
            <a:srgbClr val="A4A3A4"/>
          </p15:clr>
        </p15:guide>
        <p15:guide id="10" pos="3687">
          <p15:clr>
            <a:srgbClr val="A4A3A4"/>
          </p15:clr>
        </p15:guide>
        <p15:guide id="11" pos="3614">
          <p15:clr>
            <a:srgbClr val="A4A3A4"/>
          </p15:clr>
        </p15:guide>
        <p15:guide id="12" pos="376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2AD"/>
    <a:srgbClr val="0092DD"/>
    <a:srgbClr val="CDEBF9"/>
    <a:srgbClr val="323232"/>
    <a:srgbClr val="3333AD"/>
    <a:srgbClr val="009CDD"/>
    <a:srgbClr val="660000"/>
    <a:srgbClr val="C1001F"/>
    <a:srgbClr val="660066"/>
    <a:srgbClr val="C100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84" autoAdjust="0"/>
    <p:restoredTop sz="86421" autoAdjust="0"/>
  </p:normalViewPr>
  <p:slideViewPr>
    <p:cSldViewPr snapToGrid="0">
      <p:cViewPr varScale="1">
        <p:scale>
          <a:sx n="121" d="100"/>
          <a:sy n="121" d="100"/>
        </p:scale>
        <p:origin x="660" y="120"/>
      </p:cViewPr>
      <p:guideLst>
        <p:guide orient="horz" pos="2067"/>
        <p:guide orient="horz" pos="3773"/>
        <p:guide orient="horz" pos="3563"/>
        <p:guide orient="horz" pos="801"/>
        <p:guide orient="horz" pos="364"/>
        <p:guide orient="horz" pos="582"/>
        <p:guide orient="horz" pos="1009"/>
        <p:guide pos="369"/>
        <p:guide pos="6997"/>
        <p:guide pos="3687"/>
        <p:guide pos="3614"/>
        <p:guide pos="376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42" d="100"/>
        <a:sy n="42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3972" y="84"/>
      </p:cViewPr>
      <p:guideLst>
        <p:guide orient="horz" pos="3128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32FDB8-6624-44F2-B55F-76766B54F52E}" type="datetimeFigureOut">
              <a:rPr lang="en-GB" smtClean="0"/>
              <a:t>19/07/2016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4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C629B-57E8-4888-992D-55682DE184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424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461F5-529A-C842-AC66-1C38DB5F2C5F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4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DEA6C-8F12-2946-8FEA-AB499F2574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766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8521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585216" algn="l" defTabSz="58521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1170432" algn="l" defTabSz="58521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755648" algn="l" defTabSz="58521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2340864" algn="l" defTabSz="58521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2926080" algn="l" defTabSz="58521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3511296" algn="l" defTabSz="58521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4096512" algn="l" defTabSz="58521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4681728" algn="l" defTabSz="58521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40299" y="1045566"/>
            <a:ext cx="5694453" cy="402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6900" y="4637088"/>
            <a:ext cx="10510838" cy="677862"/>
          </a:xfrm>
        </p:spPr>
        <p:txBody>
          <a:bodyPr anchor="b" anchorCtr="1">
            <a:noAutofit/>
          </a:bodyPr>
          <a:lstStyle>
            <a:lvl1pPr algn="ctr">
              <a:defRPr sz="28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901" y="5314950"/>
            <a:ext cx="10510838" cy="674688"/>
          </a:xfrm>
        </p:spPr>
        <p:txBody>
          <a:bodyPr anchor="t" anchorCtr="1">
            <a:noAutofit/>
          </a:bodyPr>
          <a:lstStyle>
            <a:lvl1pPr marL="0" indent="0" algn="ctr">
              <a:buNone/>
              <a:defRPr sz="2000">
                <a:solidFill>
                  <a:srgbClr val="323232"/>
                </a:solidFill>
                <a:latin typeface="+mj-lt"/>
              </a:defRPr>
            </a:lvl1pPr>
            <a:lvl2pPr marL="5852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04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56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08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12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0965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81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3011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5542111" y="6016257"/>
            <a:ext cx="620416" cy="256686"/>
          </a:xfrm>
          <a:prstGeom prst="rect">
            <a:avLst/>
          </a:prstGeom>
          <a:noFill/>
        </p:spPr>
        <p:txBody>
          <a:bodyPr wrap="square" lIns="117043" tIns="58522" rIns="117043" bIns="58522" anchor="b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9pPr>
          </a:lstStyle>
          <a:p>
            <a:pPr algn="ctr" eaLnBrk="1" hangingPunct="1"/>
            <a:fld id="{A3E74764-7F79-4AA1-A99C-FCB3B3696879}" type="slidenum">
              <a:rPr lang="en-US" sz="900">
                <a:solidFill>
                  <a:srgbClr val="323232"/>
                </a:solidFill>
                <a:latin typeface="+mj-lt"/>
              </a:rPr>
              <a:pPr algn="ctr" eaLnBrk="1" hangingPunct="1"/>
              <a:t>‹#›</a:t>
            </a:fld>
            <a:endParaRPr lang="en-US" sz="900" dirty="0">
              <a:solidFill>
                <a:srgbClr val="323232"/>
              </a:solidFill>
              <a:latin typeface="+mj-lt"/>
            </a:endParaRPr>
          </a:p>
        </p:txBody>
      </p:sp>
      <p:pic>
        <p:nvPicPr>
          <p:cNvPr id="7" name="Picture 6" descr="Sky-O2-glassmark (no shadow)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68" y="5438391"/>
            <a:ext cx="1162948" cy="8222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1" y="584200"/>
            <a:ext cx="10510838" cy="1017588"/>
          </a:xfrm>
        </p:spPr>
        <p:txBody>
          <a:bodyPr lIns="0" tIns="0" rIns="0" bIns="0">
            <a:noAutofit/>
          </a:bodyPr>
          <a:lstStyle>
            <a:lvl1pPr marL="0" marR="0" indent="0" algn="l" defTabSz="1170432" rtl="0" eaLnBrk="1" fontAlgn="auto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rgbClr val="009CD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901" y="1601787"/>
            <a:ext cx="10510838" cy="4054476"/>
          </a:xfrm>
        </p:spPr>
        <p:txBody>
          <a:bodyPr lIns="0" tIns="0" rIns="0" bIns="0"/>
          <a:lstStyle>
            <a:lvl1pPr>
              <a:buClr>
                <a:schemeClr val="accent1"/>
              </a:buClr>
              <a:defRPr sz="1800">
                <a:solidFill>
                  <a:srgbClr val="323232"/>
                </a:solidFill>
              </a:defRPr>
            </a:lvl1pPr>
            <a:lvl2pPr>
              <a:buClr>
                <a:schemeClr val="accent1"/>
              </a:buClr>
              <a:defRPr sz="1600">
                <a:solidFill>
                  <a:srgbClr val="323232"/>
                </a:solidFill>
              </a:defRPr>
            </a:lvl2pPr>
            <a:lvl3pPr>
              <a:buClr>
                <a:schemeClr val="accent1"/>
              </a:buClr>
              <a:defRPr sz="1400">
                <a:solidFill>
                  <a:srgbClr val="323232"/>
                </a:solidFill>
              </a:defRPr>
            </a:lvl3pPr>
            <a:lvl4pPr>
              <a:buClr>
                <a:schemeClr val="accent1"/>
              </a:buClr>
              <a:defRPr sz="1200">
                <a:solidFill>
                  <a:srgbClr val="323232"/>
                </a:solidFill>
              </a:defRPr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85788" y="5656262"/>
            <a:ext cx="4677815" cy="333375"/>
          </a:xfrm>
        </p:spPr>
        <p:txBody>
          <a:bodyPr anchor="b"/>
          <a:lstStyle>
            <a:lvl1pPr marL="0" indent="0">
              <a:buNone/>
              <a:defRPr sz="1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3642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ky-O2-glassmark (no shadow)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68" y="5438391"/>
            <a:ext cx="1162948" cy="8222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1" y="584200"/>
            <a:ext cx="10510838" cy="10175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6900" y="1601789"/>
            <a:ext cx="5139592" cy="4054474"/>
          </a:xfrm>
        </p:spPr>
        <p:txBody>
          <a:bodyPr>
            <a:noAutofit/>
          </a:bodyPr>
          <a:lstStyle>
            <a:lvl1pPr>
              <a:defRPr sz="1800">
                <a:solidFill>
                  <a:srgbClr val="323232"/>
                </a:solidFill>
              </a:defRPr>
            </a:lvl1pPr>
            <a:lvl2pPr>
              <a:defRPr sz="1600">
                <a:solidFill>
                  <a:srgbClr val="323232"/>
                </a:solidFill>
              </a:defRPr>
            </a:lvl2pPr>
            <a:lvl3pPr>
              <a:defRPr sz="1400">
                <a:solidFill>
                  <a:srgbClr val="323232"/>
                </a:solidFill>
              </a:defRPr>
            </a:lvl3pPr>
            <a:lvl4pPr>
              <a:defRPr sz="1200">
                <a:solidFill>
                  <a:srgbClr val="323232"/>
                </a:solidFill>
              </a:defRPr>
            </a:lvl4pPr>
            <a:lvl5pPr>
              <a:defRPr sz="15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3763" y="1601789"/>
            <a:ext cx="5133975" cy="4054474"/>
          </a:xfrm>
        </p:spPr>
        <p:txBody>
          <a:bodyPr>
            <a:noAutofit/>
          </a:bodyPr>
          <a:lstStyle>
            <a:lvl1pPr>
              <a:defRPr sz="1800">
                <a:solidFill>
                  <a:srgbClr val="323232"/>
                </a:solidFill>
              </a:defRPr>
            </a:lvl1pPr>
            <a:lvl2pPr>
              <a:defRPr sz="1600">
                <a:solidFill>
                  <a:srgbClr val="323232"/>
                </a:solidFill>
              </a:defRPr>
            </a:lvl2pPr>
            <a:lvl3pPr>
              <a:defRPr sz="1400">
                <a:solidFill>
                  <a:srgbClr val="323232"/>
                </a:solidFill>
              </a:defRPr>
            </a:lvl3pPr>
            <a:lvl4pPr>
              <a:defRPr sz="1200">
                <a:solidFill>
                  <a:srgbClr val="323232"/>
                </a:solidFill>
              </a:defRPr>
            </a:lvl4pPr>
            <a:lvl5pPr>
              <a:defRPr sz="15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5542111" y="6016257"/>
            <a:ext cx="620416" cy="256686"/>
          </a:xfrm>
          <a:prstGeom prst="rect">
            <a:avLst/>
          </a:prstGeom>
          <a:noFill/>
        </p:spPr>
        <p:txBody>
          <a:bodyPr wrap="square" lIns="117043" tIns="58522" rIns="117043" bIns="58522" anchor="b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9pPr>
          </a:lstStyle>
          <a:p>
            <a:pPr algn="ctr" eaLnBrk="1" hangingPunct="1"/>
            <a:fld id="{A3E74764-7F79-4AA1-A99C-FCB3B3696879}" type="slidenum">
              <a:rPr lang="en-US" sz="900">
                <a:solidFill>
                  <a:srgbClr val="323232"/>
                </a:solidFill>
                <a:latin typeface="+mj-lt"/>
              </a:rPr>
              <a:pPr algn="ctr" eaLnBrk="1" hangingPunct="1"/>
              <a:t>‹#›</a:t>
            </a:fld>
            <a:endParaRPr lang="en-US" sz="900" dirty="0">
              <a:solidFill>
                <a:srgbClr val="323232"/>
              </a:solidFill>
              <a:latin typeface="+mj-lt"/>
            </a:endParaRP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85788" y="5656262"/>
            <a:ext cx="4677815" cy="333375"/>
          </a:xfrm>
        </p:spPr>
        <p:txBody>
          <a:bodyPr anchor="b"/>
          <a:lstStyle>
            <a:lvl1pPr marL="0" indent="0">
              <a:buNone/>
              <a:defRPr sz="1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689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ky-O2-glassmark (no shadow)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68" y="5438391"/>
            <a:ext cx="1162948" cy="8222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5542111" y="6016257"/>
            <a:ext cx="620416" cy="256686"/>
          </a:xfrm>
          <a:prstGeom prst="rect">
            <a:avLst/>
          </a:prstGeom>
          <a:noFill/>
        </p:spPr>
        <p:txBody>
          <a:bodyPr wrap="square" lIns="117043" tIns="58522" rIns="117043" bIns="58522" anchor="b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9pPr>
          </a:lstStyle>
          <a:p>
            <a:pPr algn="ctr" eaLnBrk="1" hangingPunct="1"/>
            <a:fld id="{A3E74764-7F79-4AA1-A99C-FCB3B3696879}" type="slidenum">
              <a:rPr lang="en-US" sz="900">
                <a:solidFill>
                  <a:srgbClr val="323232"/>
                </a:solidFill>
                <a:latin typeface="+mj-lt"/>
              </a:rPr>
              <a:pPr algn="ctr" eaLnBrk="1" hangingPunct="1"/>
              <a:t>‹#›</a:t>
            </a:fld>
            <a:endParaRPr lang="en-US" sz="900" dirty="0">
              <a:solidFill>
                <a:srgbClr val="323232"/>
              </a:solidFill>
              <a:latin typeface="+mj-lt"/>
            </a:endParaRP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85788" y="5656262"/>
            <a:ext cx="4677815" cy="333375"/>
          </a:xfrm>
        </p:spPr>
        <p:txBody>
          <a:bodyPr anchor="b"/>
          <a:lstStyle>
            <a:lvl1pPr marL="0" indent="0">
              <a:buNone/>
              <a:defRPr sz="1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5883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ky-O2-glassmark (no shadow)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2168" y="5438391"/>
            <a:ext cx="1162948" cy="822271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5542111" y="6016257"/>
            <a:ext cx="620416" cy="256686"/>
          </a:xfrm>
          <a:prstGeom prst="rect">
            <a:avLst/>
          </a:prstGeom>
          <a:noFill/>
        </p:spPr>
        <p:txBody>
          <a:bodyPr wrap="square" lIns="117043" tIns="58522" rIns="117043" bIns="58522" anchor="b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ky InfoText Rg" pitchFamily="34" charset="0"/>
                <a:ea typeface="ＭＳ Ｐゴシック" charset="-128"/>
              </a:defRPr>
            </a:lvl9pPr>
          </a:lstStyle>
          <a:p>
            <a:pPr algn="ctr" eaLnBrk="1" hangingPunct="1"/>
            <a:fld id="{A3E74764-7F79-4AA1-A99C-FCB3B3696879}" type="slidenum">
              <a:rPr lang="en-US" sz="900">
                <a:solidFill>
                  <a:srgbClr val="323232"/>
                </a:solidFill>
                <a:latin typeface="+mj-lt"/>
              </a:rPr>
              <a:pPr algn="ctr" eaLnBrk="1" hangingPunct="1"/>
              <a:t>‹#›</a:t>
            </a:fld>
            <a:endParaRPr lang="en-US" sz="900" dirty="0">
              <a:solidFill>
                <a:srgbClr val="32323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6476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- Colour">
    <p:bg>
      <p:bgPr>
        <a:gradFill flip="none" rotWithShape="1">
          <a:gsLst>
            <a:gs pos="0">
              <a:schemeClr val="accent1"/>
            </a:gs>
            <a:gs pos="100000">
              <a:srgbClr val="3333AD"/>
            </a:gs>
          </a:gsLst>
          <a:lin ang="206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2782887"/>
            <a:ext cx="10510839" cy="1017588"/>
          </a:xfrm>
        </p:spPr>
        <p:txBody>
          <a:bodyPr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203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6900" y="584200"/>
            <a:ext cx="10510839" cy="10175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6900" y="1601789"/>
            <a:ext cx="10510839" cy="405447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05058" y="-2329914"/>
            <a:ext cx="236379" cy="472722"/>
          </a:xfrm>
          <a:prstGeom prst="rect">
            <a:avLst/>
          </a:prstGeom>
          <a:noFill/>
        </p:spPr>
        <p:txBody>
          <a:bodyPr wrap="none" lIns="117043" tIns="58522" rIns="117043" bIns="58522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954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80" r:id="rId2"/>
    <p:sldLayoutId id="2147483659" r:id="rId3"/>
    <p:sldLayoutId id="2147483660" r:id="rId4"/>
    <p:sldLayoutId id="2147483661" r:id="rId5"/>
    <p:sldLayoutId id="2147483707" r:id="rId6"/>
  </p:sldLayoutIdLst>
  <p:txStyles>
    <p:titleStyle>
      <a:lvl1pPr algn="l" defTabSz="1170432" rtl="0" eaLnBrk="1" latinLnBrk="0" hangingPunct="1">
        <a:spcBef>
          <a:spcPts val="768"/>
        </a:spcBef>
        <a:spcAft>
          <a:spcPts val="0"/>
        </a:spcAft>
        <a:buNone/>
        <a:defRPr sz="28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9617" indent="-229617" algn="l" defTabSz="1170432" rtl="0" eaLnBrk="1" latinLnBrk="0" hangingPunct="1">
        <a:spcBef>
          <a:spcPts val="768"/>
        </a:spcBef>
        <a:buClr>
          <a:schemeClr val="accent1"/>
        </a:buClr>
        <a:buFont typeface="Arial" pitchFamily="34" charset="0"/>
        <a:buChar char="•"/>
        <a:defRPr sz="1800" kern="1200">
          <a:solidFill>
            <a:srgbClr val="323232"/>
          </a:solidFill>
          <a:latin typeface="+mn-lt"/>
          <a:ea typeface="+mn-ea"/>
          <a:cs typeface="+mn-cs"/>
        </a:defRPr>
      </a:lvl1pPr>
      <a:lvl2pPr marL="460375" indent="-228600" algn="l" defTabSz="1170432" rtl="0" eaLnBrk="1" latinLnBrk="0" hangingPunct="1">
        <a:spcBef>
          <a:spcPts val="768"/>
        </a:spcBef>
        <a:buClr>
          <a:schemeClr val="accent1"/>
        </a:buClr>
        <a:buFont typeface="Arial" pitchFamily="34" charset="0"/>
        <a:buChar char="–"/>
        <a:tabLst/>
        <a:defRPr sz="1600" kern="1200">
          <a:solidFill>
            <a:srgbClr val="323232"/>
          </a:solidFill>
          <a:latin typeface="+mn-lt"/>
          <a:ea typeface="+mn-ea"/>
          <a:cs typeface="+mn-cs"/>
        </a:defRPr>
      </a:lvl2pPr>
      <a:lvl3pPr marL="623888" indent="-161925" algn="l" defTabSz="1170432" rtl="0" eaLnBrk="1" latinLnBrk="0" hangingPunct="1">
        <a:spcBef>
          <a:spcPts val="768"/>
        </a:spcBef>
        <a:buClr>
          <a:schemeClr val="accent1"/>
        </a:buClr>
        <a:buFont typeface="Lucida Grande"/>
        <a:buChar char="­"/>
        <a:tabLst/>
        <a:defRPr sz="1400" kern="1200">
          <a:solidFill>
            <a:srgbClr val="323232"/>
          </a:solidFill>
          <a:latin typeface="+mn-lt"/>
          <a:ea typeface="+mn-ea"/>
          <a:cs typeface="+mn-cs"/>
        </a:defRPr>
      </a:lvl3pPr>
      <a:lvl4pPr marL="893763" indent="-179388" algn="l" defTabSz="1170432" rtl="0" eaLnBrk="1" latinLnBrk="0" hangingPunct="1">
        <a:spcBef>
          <a:spcPts val="768"/>
        </a:spcBef>
        <a:buClr>
          <a:schemeClr val="accent1"/>
        </a:buClr>
        <a:buFont typeface="Arial" pitchFamily="34" charset="0"/>
        <a:buChar char="–"/>
        <a:tabLst/>
        <a:defRPr sz="1200" kern="1200">
          <a:solidFill>
            <a:srgbClr val="323232"/>
          </a:solidFill>
          <a:latin typeface="+mn-lt"/>
          <a:ea typeface="+mn-ea"/>
          <a:cs typeface="+mn-cs"/>
        </a:defRPr>
      </a:lvl4pPr>
      <a:lvl5pPr marL="2633472" indent="-292608" algn="l" defTabSz="1170432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218688" indent="-292608" algn="l" defTabSz="117043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03904" indent="-292608" algn="l" defTabSz="117043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389120" indent="-292608" algn="l" defTabSz="117043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4974336" indent="-292608" algn="l" defTabSz="1170432" rtl="0" eaLnBrk="1" latinLnBrk="0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0432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85216" algn="l" defTabSz="1170432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70432" algn="l" defTabSz="1170432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55648" algn="l" defTabSz="1170432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0864" algn="l" defTabSz="1170432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26080" algn="l" defTabSz="1170432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11296" algn="l" defTabSz="1170432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96512" algn="l" defTabSz="1170432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681728" algn="l" defTabSz="1170432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341" y="458319"/>
            <a:ext cx="6188184" cy="2405219"/>
          </a:xfrm>
          <a:prstGeom prst="rect">
            <a:avLst/>
          </a:prstGeom>
        </p:spPr>
      </p:pic>
      <p:sp>
        <p:nvSpPr>
          <p:cNvPr id="7" name="Título 6"/>
          <p:cNvSpPr>
            <a:spLocks noGrp="1"/>
          </p:cNvSpPr>
          <p:nvPr>
            <p:ph type="ctrTitle"/>
          </p:nvPr>
        </p:nvSpPr>
        <p:spPr>
          <a:xfrm>
            <a:off x="596901" y="2753006"/>
            <a:ext cx="10510838" cy="2451412"/>
          </a:xfrm>
        </p:spPr>
        <p:txBody>
          <a:bodyPr/>
          <a:lstStyle/>
          <a:p>
            <a:r>
              <a:rPr lang="pt-PT" sz="4400" dirty="0"/>
              <a:t>ISEL – DEETC</a:t>
            </a:r>
            <a:r>
              <a:rPr lang="pt-PT" dirty="0"/>
              <a:t/>
            </a:r>
            <a:br>
              <a:rPr lang="pt-PT" dirty="0"/>
            </a:br>
            <a:r>
              <a:rPr lang="pt-PT" dirty="0"/>
              <a:t>Dissertação/Projeto</a:t>
            </a:r>
            <a:br>
              <a:rPr lang="pt-PT" dirty="0"/>
            </a:br>
            <a:r>
              <a:rPr lang="pt-PT" dirty="0"/>
              <a:t> </a:t>
            </a:r>
            <a:br>
              <a:rPr lang="pt-PT" dirty="0"/>
            </a:br>
            <a:r>
              <a:rPr lang="pt-PT" dirty="0" err="1"/>
              <a:t>Debugger</a:t>
            </a:r>
            <a:r>
              <a:rPr lang="pt-PT" dirty="0"/>
              <a:t> </a:t>
            </a:r>
            <a:r>
              <a:rPr lang="pt-PT" dirty="0" err="1"/>
              <a:t>BrightScript</a:t>
            </a:r>
            <a:r>
              <a:rPr lang="pt-PT" dirty="0"/>
              <a:t/>
            </a:r>
            <a:br>
              <a:rPr lang="pt-PT" dirty="0"/>
            </a:br>
            <a:endParaRPr lang="pt-PT" dirty="0"/>
          </a:p>
        </p:txBody>
      </p:sp>
      <p:sp>
        <p:nvSpPr>
          <p:cNvPr id="8" name="Subtítulo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Celso de Almeida Fernandes</a:t>
            </a:r>
          </a:p>
          <a:p>
            <a:r>
              <a:rPr lang="en-US" dirty="0"/>
              <a:t>19-07-2016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1196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3-Debugger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971" y="1084583"/>
            <a:ext cx="8221966" cy="525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434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3-Debugger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/>
          <p:cNvPicPr/>
          <p:nvPr/>
        </p:nvPicPr>
        <p:blipFill>
          <a:blip r:embed="rId3"/>
          <a:stretch>
            <a:fillRect/>
          </a:stretch>
        </p:blipFill>
        <p:spPr>
          <a:xfrm>
            <a:off x="3702818" y="626843"/>
            <a:ext cx="7235942" cy="4236559"/>
          </a:xfrm>
          <a:prstGeom prst="rect">
            <a:avLst/>
          </a:prstGeom>
        </p:spPr>
      </p:pic>
      <p:sp>
        <p:nvSpPr>
          <p:cNvPr id="8" name="Content Placeholder 6"/>
          <p:cNvSpPr txBox="1">
            <a:spLocks/>
          </p:cNvSpPr>
          <p:nvPr/>
        </p:nvSpPr>
        <p:spPr>
          <a:xfrm>
            <a:off x="596900" y="1159660"/>
            <a:ext cx="9981890" cy="4648286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Socket – Telnet</a:t>
            </a:r>
          </a:p>
          <a:p>
            <a:r>
              <a:rPr lang="en-US" sz="2400" dirty="0"/>
              <a:t>Compiler</a:t>
            </a:r>
          </a:p>
          <a:p>
            <a:pPr marL="573658" lvl="1" indent="-342900"/>
            <a:r>
              <a:rPr lang="en-US" sz="2200" dirty="0"/>
              <a:t>Scanner</a:t>
            </a:r>
          </a:p>
          <a:p>
            <a:pPr marL="573658" lvl="1" indent="-342900"/>
            <a:r>
              <a:rPr lang="en-US" sz="2200" dirty="0"/>
              <a:t>Parser</a:t>
            </a:r>
          </a:p>
          <a:p>
            <a:r>
              <a:rPr lang="en-US" sz="2400" dirty="0"/>
              <a:t>UI Components</a:t>
            </a:r>
          </a:p>
          <a:p>
            <a:pPr marL="573658" lvl="1" indent="-342900"/>
            <a:r>
              <a:rPr lang="en-US" sz="2200" dirty="0"/>
              <a:t>Output</a:t>
            </a:r>
          </a:p>
          <a:p>
            <a:pPr marL="573658" lvl="1" indent="-342900"/>
            <a:r>
              <a:rPr lang="en-US" sz="2200" dirty="0"/>
              <a:t>Input</a:t>
            </a:r>
          </a:p>
          <a:p>
            <a:pPr marL="573658" lvl="1" indent="-342900"/>
            <a:r>
              <a:rPr lang="en-US" sz="2200" dirty="0"/>
              <a:t>Call Stack</a:t>
            </a:r>
          </a:p>
          <a:p>
            <a:pPr marL="573658" lvl="1" indent="-342900"/>
            <a:r>
              <a:rPr lang="en-US" sz="2200" dirty="0"/>
              <a:t>Variables</a:t>
            </a:r>
          </a:p>
          <a:p>
            <a:pPr marL="573658" lvl="1" indent="-342900"/>
            <a:r>
              <a:rPr lang="en-US" sz="2200" dirty="0"/>
              <a:t>Commands</a:t>
            </a:r>
          </a:p>
        </p:txBody>
      </p:sp>
    </p:spTree>
    <p:extLst>
      <p:ext uri="{BB962C8B-B14F-4D97-AF65-F5344CB8AC3E}">
        <p14:creationId xmlns:p14="http://schemas.microsoft.com/office/powerpoint/2010/main" val="3164365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3-Debugger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6"/>
          <p:cNvSpPr txBox="1">
            <a:spLocks/>
          </p:cNvSpPr>
          <p:nvPr/>
        </p:nvSpPr>
        <p:spPr>
          <a:xfrm>
            <a:off x="596900" y="1159660"/>
            <a:ext cx="9981890" cy="4648286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400" dirty="0"/>
              <a:t>Output Telnet</a:t>
            </a:r>
          </a:p>
          <a:p>
            <a:pPr marL="342900" indent="-342900"/>
            <a:r>
              <a:rPr lang="en-US" sz="2400" dirty="0"/>
              <a:t>Input</a:t>
            </a:r>
          </a:p>
        </p:txBody>
      </p:sp>
      <p:pic>
        <p:nvPicPr>
          <p:cNvPr id="9" name="Imagem 8"/>
          <p:cNvPicPr/>
          <p:nvPr/>
        </p:nvPicPr>
        <p:blipFill>
          <a:blip r:embed="rId3"/>
          <a:stretch>
            <a:fillRect/>
          </a:stretch>
        </p:blipFill>
        <p:spPr>
          <a:xfrm>
            <a:off x="4611839" y="627095"/>
            <a:ext cx="5913809" cy="447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278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549031"/>
            <a:ext cx="10510839" cy="1017588"/>
          </a:xfrm>
        </p:spPr>
        <p:txBody>
          <a:bodyPr/>
          <a:lstStyle/>
          <a:p>
            <a:r>
              <a:rPr lang="pt-PT" dirty="0"/>
              <a:t>3-Debugger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6"/>
          <p:cNvSpPr txBox="1">
            <a:spLocks/>
          </p:cNvSpPr>
          <p:nvPr/>
        </p:nvSpPr>
        <p:spPr>
          <a:xfrm>
            <a:off x="596900" y="1159660"/>
            <a:ext cx="9981890" cy="4648286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endParaRPr lang="en-US" sz="2400" dirty="0"/>
          </a:p>
        </p:txBody>
      </p:sp>
      <p:pic>
        <p:nvPicPr>
          <p:cNvPr id="6" name="Imagem 5"/>
          <p:cNvPicPr/>
          <p:nvPr/>
        </p:nvPicPr>
        <p:blipFill>
          <a:blip r:embed="rId3"/>
          <a:stretch>
            <a:fillRect/>
          </a:stretch>
        </p:blipFill>
        <p:spPr>
          <a:xfrm>
            <a:off x="4567572" y="1007260"/>
            <a:ext cx="4485628" cy="4721743"/>
          </a:xfrm>
          <a:prstGeom prst="rect">
            <a:avLst/>
          </a:prstGeom>
        </p:spPr>
      </p:pic>
      <p:sp>
        <p:nvSpPr>
          <p:cNvPr id="7" name="Content Placeholder 6"/>
          <p:cNvSpPr txBox="1">
            <a:spLocks/>
          </p:cNvSpPr>
          <p:nvPr/>
        </p:nvSpPr>
        <p:spPr>
          <a:xfrm>
            <a:off x="749300" y="1312060"/>
            <a:ext cx="9981890" cy="4648286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400" dirty="0"/>
              <a:t>Call Stack</a:t>
            </a:r>
          </a:p>
          <a:p>
            <a:pPr marL="342900" indent="-342900"/>
            <a:r>
              <a:rPr lang="en-US" sz="2400" dirty="0"/>
              <a:t>Variables</a:t>
            </a:r>
          </a:p>
          <a:p>
            <a:pPr marL="342900" indent="-342900"/>
            <a:r>
              <a:rPr lang="en-US" sz="2400" dirty="0"/>
              <a:t>Compiler Output</a:t>
            </a:r>
          </a:p>
        </p:txBody>
      </p:sp>
    </p:spTree>
    <p:extLst>
      <p:ext uri="{BB962C8B-B14F-4D97-AF65-F5344CB8AC3E}">
        <p14:creationId xmlns:p14="http://schemas.microsoft.com/office/powerpoint/2010/main" val="1075939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549031"/>
            <a:ext cx="10510839" cy="1017588"/>
          </a:xfrm>
        </p:spPr>
        <p:txBody>
          <a:bodyPr/>
          <a:lstStyle/>
          <a:p>
            <a:r>
              <a:rPr lang="pt-PT" dirty="0"/>
              <a:t>3-Debugger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6"/>
          <p:cNvSpPr txBox="1">
            <a:spLocks/>
          </p:cNvSpPr>
          <p:nvPr/>
        </p:nvSpPr>
        <p:spPr>
          <a:xfrm>
            <a:off x="596900" y="1159660"/>
            <a:ext cx="9981890" cy="4648286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endParaRPr lang="en-US" sz="2400" dirty="0"/>
          </a:p>
        </p:txBody>
      </p:sp>
      <p:sp>
        <p:nvSpPr>
          <p:cNvPr id="7" name="Content Placeholder 6"/>
          <p:cNvSpPr txBox="1">
            <a:spLocks/>
          </p:cNvSpPr>
          <p:nvPr/>
        </p:nvSpPr>
        <p:spPr>
          <a:xfrm>
            <a:off x="749300" y="1312060"/>
            <a:ext cx="9981890" cy="4648286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400" dirty="0"/>
              <a:t>Commands</a:t>
            </a:r>
          </a:p>
          <a:p>
            <a:pPr marL="342900" indent="-342900"/>
            <a:r>
              <a:rPr lang="en-US" sz="2400" dirty="0"/>
              <a:t>Http Remote</a:t>
            </a:r>
          </a:p>
          <a:p>
            <a:pPr marL="342900" indent="-342900"/>
            <a:r>
              <a:rPr lang="en-US" sz="2400" dirty="0"/>
              <a:t>Screenshots</a:t>
            </a:r>
          </a:p>
        </p:txBody>
      </p:sp>
      <p:pic>
        <p:nvPicPr>
          <p:cNvPr id="9" name="Imagem 8"/>
          <p:cNvPicPr/>
          <p:nvPr/>
        </p:nvPicPr>
        <p:blipFill>
          <a:blip r:embed="rId3"/>
          <a:stretch>
            <a:fillRect/>
          </a:stretch>
        </p:blipFill>
        <p:spPr>
          <a:xfrm>
            <a:off x="4847280" y="1255384"/>
            <a:ext cx="5731510" cy="346075"/>
          </a:xfrm>
          <a:prstGeom prst="rect">
            <a:avLst/>
          </a:prstGeom>
        </p:spPr>
      </p:pic>
      <p:pic>
        <p:nvPicPr>
          <p:cNvPr id="10" name="Imagem 9"/>
          <p:cNvPicPr/>
          <p:nvPr/>
        </p:nvPicPr>
        <p:blipFill>
          <a:blip r:embed="rId4"/>
          <a:stretch>
            <a:fillRect/>
          </a:stretch>
        </p:blipFill>
        <p:spPr>
          <a:xfrm>
            <a:off x="6017912" y="1928779"/>
            <a:ext cx="3951408" cy="3551847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7624" y="3231470"/>
            <a:ext cx="3190898" cy="255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243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549031"/>
            <a:ext cx="10510839" cy="1017588"/>
          </a:xfrm>
        </p:spPr>
        <p:txBody>
          <a:bodyPr/>
          <a:lstStyle/>
          <a:p>
            <a:r>
              <a:rPr lang="pt-PT" dirty="0"/>
              <a:t>3-Debugger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6"/>
          <p:cNvSpPr txBox="1">
            <a:spLocks/>
          </p:cNvSpPr>
          <p:nvPr/>
        </p:nvSpPr>
        <p:spPr>
          <a:xfrm>
            <a:off x="596900" y="1159660"/>
            <a:ext cx="9981890" cy="4648286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endParaRPr lang="en-US" sz="2400" dirty="0"/>
          </a:p>
        </p:txBody>
      </p:sp>
      <p:sp>
        <p:nvSpPr>
          <p:cNvPr id="11" name="Content Placeholder 6"/>
          <p:cNvSpPr txBox="1">
            <a:spLocks/>
          </p:cNvSpPr>
          <p:nvPr/>
        </p:nvSpPr>
        <p:spPr>
          <a:xfrm>
            <a:off x="596900" y="2073166"/>
            <a:ext cx="9981890" cy="3734780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6000" smtClean="0"/>
              <a:t>Demo</a:t>
            </a:r>
          </a:p>
          <a:p>
            <a:pPr marL="342900" indent="-342900">
              <a:buFont typeface="+mj-lt"/>
              <a:buAutoNum type="arabicPeriod"/>
            </a:pP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747595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549031"/>
            <a:ext cx="10510839" cy="1017588"/>
          </a:xfrm>
        </p:spPr>
        <p:txBody>
          <a:bodyPr/>
          <a:lstStyle/>
          <a:p>
            <a:r>
              <a:rPr lang="pt-PT" dirty="0"/>
              <a:t>4-Deploy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6"/>
          <p:cNvSpPr txBox="1">
            <a:spLocks/>
          </p:cNvSpPr>
          <p:nvPr/>
        </p:nvSpPr>
        <p:spPr>
          <a:xfrm>
            <a:off x="596900" y="1159660"/>
            <a:ext cx="9981890" cy="4648286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endParaRPr lang="en-US" sz="2400" dirty="0"/>
          </a:p>
        </p:txBody>
      </p:sp>
      <p:sp>
        <p:nvSpPr>
          <p:cNvPr id="7" name="Content Placeholder 6"/>
          <p:cNvSpPr txBox="1">
            <a:spLocks/>
          </p:cNvSpPr>
          <p:nvPr/>
        </p:nvSpPr>
        <p:spPr>
          <a:xfrm>
            <a:off x="749300" y="1312060"/>
            <a:ext cx="9981890" cy="4648286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400" dirty="0"/>
              <a:t>Copy files</a:t>
            </a:r>
          </a:p>
          <a:p>
            <a:pPr marL="342900" indent="-342900"/>
            <a:r>
              <a:rPr lang="en-US" sz="2400" dirty="0"/>
              <a:t>Change Manifest Version</a:t>
            </a:r>
          </a:p>
          <a:p>
            <a:pPr marL="342900" indent="-342900"/>
            <a:r>
              <a:rPr lang="en-US" sz="2400" dirty="0"/>
              <a:t>Build parameters </a:t>
            </a:r>
          </a:p>
          <a:p>
            <a:pPr marL="573658" lvl="1" indent="-342900"/>
            <a:r>
              <a:rPr lang="en-US" sz="2200" dirty="0"/>
              <a:t>Replace</a:t>
            </a:r>
          </a:p>
          <a:p>
            <a:pPr marL="342900" indent="-342900"/>
            <a:r>
              <a:rPr lang="en-US" sz="2400" dirty="0"/>
              <a:t>Optimize </a:t>
            </a:r>
          </a:p>
          <a:p>
            <a:pPr marL="573658" lvl="1" indent="-342900"/>
            <a:r>
              <a:rPr lang="en-US" sz="2200" dirty="0"/>
              <a:t>Remover </a:t>
            </a:r>
            <a:r>
              <a:rPr lang="en-US" sz="2200" dirty="0" err="1"/>
              <a:t>código</a:t>
            </a:r>
            <a:r>
              <a:rPr lang="en-US" sz="2200" dirty="0"/>
              <a:t> de debug</a:t>
            </a:r>
          </a:p>
          <a:p>
            <a:pPr marL="342900" indent="-342900"/>
            <a:r>
              <a:rPr lang="en-US" sz="2400" dirty="0"/>
              <a:t>Zip Files</a:t>
            </a:r>
          </a:p>
          <a:p>
            <a:pPr marL="342900" indent="-342900"/>
            <a:r>
              <a:rPr lang="en-US" sz="2400" dirty="0"/>
              <a:t>Send to Box</a:t>
            </a:r>
          </a:p>
          <a:p>
            <a:pPr marL="573658" lvl="1" indent="-342900"/>
            <a:r>
              <a:rPr lang="en-US" sz="2200" dirty="0"/>
              <a:t>Digest Authentication</a:t>
            </a:r>
          </a:p>
          <a:p>
            <a:pPr marL="573658" lvl="1" indent="-342900"/>
            <a:r>
              <a:rPr lang="en-US" sz="2200" dirty="0" err="1"/>
              <a:t>Muiti</a:t>
            </a:r>
            <a:r>
              <a:rPr lang="en-US" sz="2200" dirty="0"/>
              <a:t>-part form</a:t>
            </a:r>
          </a:p>
        </p:txBody>
      </p:sp>
    </p:spTree>
    <p:extLst>
      <p:ext uri="{BB962C8B-B14F-4D97-AF65-F5344CB8AC3E}">
        <p14:creationId xmlns:p14="http://schemas.microsoft.com/office/powerpoint/2010/main" val="3772219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00" y="549031"/>
            <a:ext cx="10510839" cy="1017588"/>
          </a:xfrm>
        </p:spPr>
        <p:txBody>
          <a:bodyPr/>
          <a:lstStyle/>
          <a:p>
            <a:r>
              <a:rPr lang="en-US" dirty="0"/>
              <a:t>5-</a:t>
            </a:r>
            <a:r>
              <a:rPr lang="pt-PT" dirty="0"/>
              <a:t>Integração Visual </a:t>
            </a:r>
            <a:r>
              <a:rPr lang="pt-PT" dirty="0" err="1"/>
              <a:t>Studio</a:t>
            </a:r>
            <a:r>
              <a:rPr lang="pt-PT" dirty="0"/>
              <a:t/>
            </a:r>
            <a:br>
              <a:rPr lang="pt-PT" dirty="0"/>
            </a:br>
            <a:endParaRPr lang="en-US" dirty="0"/>
          </a:p>
        </p:txBody>
      </p:sp>
      <p:pic>
        <p:nvPicPr>
          <p:cNvPr id="4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6"/>
          <p:cNvSpPr txBox="1">
            <a:spLocks/>
          </p:cNvSpPr>
          <p:nvPr/>
        </p:nvSpPr>
        <p:spPr>
          <a:xfrm>
            <a:off x="596900" y="1159660"/>
            <a:ext cx="9981890" cy="4648286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endParaRPr lang="en-US" sz="2400" dirty="0"/>
          </a:p>
        </p:txBody>
      </p:sp>
      <p:sp>
        <p:nvSpPr>
          <p:cNvPr id="7" name="Content Placeholder 6"/>
          <p:cNvSpPr txBox="1">
            <a:spLocks/>
          </p:cNvSpPr>
          <p:nvPr/>
        </p:nvSpPr>
        <p:spPr>
          <a:xfrm>
            <a:off x="749300" y="1312060"/>
            <a:ext cx="9981890" cy="4648286"/>
          </a:xfrm>
          <a:prstGeom prst="rect">
            <a:avLst/>
          </a:prstGeom>
        </p:spPr>
        <p:txBody>
          <a:bodyPr/>
          <a:lstStyle>
            <a:lvl1pPr marL="229617" indent="-229617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1pPr>
            <a:lvl2pPr marL="460375" indent="-228600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6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2pPr>
            <a:lvl3pPr marL="623888" indent="-161925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Lucida Grande"/>
              <a:buChar char="­"/>
              <a:tabLst/>
              <a:defRPr sz="14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3pPr>
            <a:lvl4pPr marL="893763" indent="-179388" algn="l" defTabSz="1170432" rtl="0" eaLnBrk="1" latinLnBrk="0" hangingPunct="1">
              <a:spcBef>
                <a:spcPts val="768"/>
              </a:spcBef>
              <a:buClr>
                <a:schemeClr val="accent1"/>
              </a:buClr>
              <a:buFont typeface="Arial" pitchFamily="34" charset="0"/>
              <a:buChar char="–"/>
              <a:tabLst/>
              <a:defRPr sz="1200" kern="1200">
                <a:solidFill>
                  <a:srgbClr val="323232"/>
                </a:solidFill>
                <a:latin typeface="+mn-lt"/>
                <a:ea typeface="+mn-ea"/>
                <a:cs typeface="+mn-cs"/>
              </a:defRPr>
            </a:lvl4pPr>
            <a:lvl5pPr marL="2633472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218688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03904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89120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974336" indent="-292608" algn="l" defTabSz="11704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US" sz="2400" dirty="0"/>
              <a:t>Project Type</a:t>
            </a:r>
          </a:p>
          <a:p>
            <a:pPr marL="342900" indent="-342900"/>
            <a:r>
              <a:rPr lang="en-US" sz="2400" dirty="0"/>
              <a:t>Compiler Integration</a:t>
            </a:r>
            <a:endParaRPr lang="en-US" sz="2000" dirty="0"/>
          </a:p>
          <a:p>
            <a:pPr marL="573658" lvl="1" indent="-342900"/>
            <a:r>
              <a:rPr lang="pt-PT" sz="2200" dirty="0"/>
              <a:t>Associar compilador às extensões ao compilador</a:t>
            </a:r>
          </a:p>
          <a:p>
            <a:pPr marL="573658" lvl="1" indent="-342900"/>
            <a:r>
              <a:rPr lang="pt-PT" sz="2200" dirty="0"/>
              <a:t>Gerar dados para </a:t>
            </a:r>
            <a:r>
              <a:rPr lang="pt-PT" sz="2200" dirty="0" err="1"/>
              <a:t>Intelisence</a:t>
            </a:r>
            <a:endParaRPr lang="pt-PT" sz="2200" dirty="0"/>
          </a:p>
          <a:p>
            <a:pPr marL="573658" lvl="1" indent="-342900"/>
            <a:r>
              <a:rPr lang="pt-PT" sz="2200" dirty="0" err="1"/>
              <a:t>Sintax</a:t>
            </a:r>
            <a:r>
              <a:rPr lang="pt-PT" sz="2200" dirty="0"/>
              <a:t> </a:t>
            </a:r>
            <a:r>
              <a:rPr lang="pt-PT" sz="2200" dirty="0" err="1"/>
              <a:t>highlight</a:t>
            </a:r>
            <a:endParaRPr lang="pt-PT" sz="2200" dirty="0"/>
          </a:p>
          <a:p>
            <a:pPr marL="342900" indent="-342900"/>
            <a:r>
              <a:rPr lang="pt-PT" sz="2400" dirty="0" err="1"/>
              <a:t>Debugger</a:t>
            </a:r>
            <a:r>
              <a:rPr lang="pt-PT" sz="2400" dirty="0"/>
              <a:t> </a:t>
            </a:r>
          </a:p>
          <a:p>
            <a:pPr marL="573658" lvl="1" indent="-342900"/>
            <a:r>
              <a:rPr lang="pt-PT" sz="2200" dirty="0"/>
              <a:t>Mapear comandos</a:t>
            </a:r>
          </a:p>
          <a:p>
            <a:pPr marL="573658" lvl="1" indent="-342900"/>
            <a:r>
              <a:rPr lang="pt-PT" sz="2200" dirty="0"/>
              <a:t>Mostrar </a:t>
            </a:r>
            <a:r>
              <a:rPr lang="pt-PT" sz="2200" dirty="0" err="1"/>
              <a:t>views</a:t>
            </a:r>
            <a:r>
              <a:rPr lang="pt-PT" sz="2200" dirty="0"/>
              <a:t> do </a:t>
            </a:r>
            <a:r>
              <a:rPr lang="pt-PT" sz="2200" dirty="0" err="1"/>
              <a:t>debugger</a:t>
            </a:r>
            <a:endParaRPr lang="pt-PT" sz="2200"/>
          </a:p>
          <a:p>
            <a:pPr marL="573658" lvl="1" indent="-342900"/>
            <a:endParaRPr lang="pt-PT" sz="2200" dirty="0"/>
          </a:p>
        </p:txBody>
      </p:sp>
    </p:spTree>
    <p:extLst>
      <p:ext uri="{BB962C8B-B14F-4D97-AF65-F5344CB8AC3E}">
        <p14:creationId xmlns:p14="http://schemas.microsoft.com/office/powerpoint/2010/main" val="1947306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682" y="1094763"/>
            <a:ext cx="10510839" cy="3110471"/>
          </a:xfrm>
        </p:spPr>
        <p:txBody>
          <a:bodyPr/>
          <a:lstStyle/>
          <a:p>
            <a:r>
              <a:rPr lang="en-GB" sz="6600" dirty="0" err="1">
                <a:solidFill>
                  <a:srgbClr val="FFFFFF"/>
                </a:solidFill>
              </a:rPr>
              <a:t>Questões</a:t>
            </a:r>
            <a:r>
              <a:rPr lang="en-GB" sz="6600" dirty="0">
                <a:solidFill>
                  <a:srgbClr val="FFFFFF"/>
                </a:solidFill>
              </a:rPr>
              <a:t>?</a:t>
            </a:r>
            <a:r>
              <a:rPr lang="en-GB" dirty="0">
                <a:solidFill>
                  <a:srgbClr val="FFFFFF"/>
                </a:solidFill>
              </a:rPr>
              <a:t/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dirty="0">
                <a:solidFill>
                  <a:srgbClr val="FFFFFF"/>
                </a:solidFill>
              </a:rPr>
              <a:t/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dirty="0">
                <a:solidFill>
                  <a:srgbClr val="FFFFFF"/>
                </a:solidFill>
              </a:rPr>
              <a:t/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dirty="0">
                <a:solidFill>
                  <a:srgbClr val="FFFFFF"/>
                </a:solidFill>
              </a:rPr>
              <a:t/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dirty="0">
                <a:solidFill>
                  <a:srgbClr val="FFFFFF"/>
                </a:solidFill>
              </a:rPr>
              <a:t/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dirty="0">
                <a:solidFill>
                  <a:srgbClr val="FFFFFF"/>
                </a:solidFill>
              </a:rPr>
              <a:t>Obrigado!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0144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96901" y="584200"/>
            <a:ext cx="10510838" cy="520700"/>
          </a:xfrm>
        </p:spPr>
        <p:txBody>
          <a:bodyPr/>
          <a:lstStyle/>
          <a:p>
            <a:r>
              <a:rPr lang="pt-PT" dirty="0"/>
              <a:t>Índice</a:t>
            </a:r>
            <a:r>
              <a:rPr lang="en-US" dirty="0"/>
              <a:t>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596900" y="1601789"/>
            <a:ext cx="9981890" cy="4054474"/>
          </a:xfrm>
        </p:spPr>
        <p:txBody>
          <a:bodyPr/>
          <a:lstStyle/>
          <a:p>
            <a:pPr marL="342900" indent="-342900">
              <a:buFont typeface="+mj-lt"/>
              <a:buAutoNum type="arabicParenR"/>
            </a:pPr>
            <a:r>
              <a:rPr lang="pt-PT" sz="3200" dirty="0"/>
              <a:t>Introdução</a:t>
            </a:r>
          </a:p>
          <a:p>
            <a:pPr marL="342900" indent="-342900">
              <a:buFont typeface="+mj-lt"/>
              <a:buAutoNum type="arabicParenR"/>
            </a:pPr>
            <a:r>
              <a:rPr lang="pt-PT" sz="3200" dirty="0"/>
              <a:t>Compiladores</a:t>
            </a:r>
          </a:p>
          <a:p>
            <a:pPr marL="342900" indent="-342900">
              <a:buFont typeface="+mj-lt"/>
              <a:buAutoNum type="arabicParenR"/>
            </a:pPr>
            <a:r>
              <a:rPr lang="pt-PT" sz="3200" dirty="0" err="1"/>
              <a:t>Debugger</a:t>
            </a:r>
            <a:endParaRPr lang="pt-PT" sz="3200" dirty="0"/>
          </a:p>
          <a:p>
            <a:pPr marL="342900" indent="-342900">
              <a:buFont typeface="+mj-lt"/>
              <a:buAutoNum type="arabicParenR"/>
            </a:pPr>
            <a:r>
              <a:rPr lang="pt-PT" sz="3200" dirty="0" err="1"/>
              <a:t>Deploy</a:t>
            </a:r>
            <a:endParaRPr lang="pt-PT" sz="3200" dirty="0"/>
          </a:p>
          <a:p>
            <a:pPr marL="342900" indent="-342900">
              <a:buFont typeface="+mj-lt"/>
              <a:buAutoNum type="arabicParenR"/>
            </a:pPr>
            <a:r>
              <a:rPr lang="pt-PT" sz="3200" dirty="0"/>
              <a:t>Integração Visual </a:t>
            </a:r>
            <a:r>
              <a:rPr lang="pt-PT" sz="3200" dirty="0" err="1"/>
              <a:t>Studio</a:t>
            </a:r>
            <a:endParaRPr lang="pt-PT" sz="3200" dirty="0"/>
          </a:p>
          <a:p>
            <a:pPr marL="342900" indent="-342900">
              <a:buFont typeface="+mj-lt"/>
              <a:buAutoNum type="arabicParenR"/>
            </a:pPr>
            <a:endParaRPr lang="en-US" dirty="0"/>
          </a:p>
        </p:txBody>
      </p:sp>
      <p:pic>
        <p:nvPicPr>
          <p:cNvPr id="1026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8790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96901" y="584200"/>
            <a:ext cx="10510838" cy="520700"/>
          </a:xfrm>
        </p:spPr>
        <p:txBody>
          <a:bodyPr/>
          <a:lstStyle/>
          <a:p>
            <a:r>
              <a:rPr lang="pt-PT" dirty="0"/>
              <a:t>1 - Introdução</a:t>
            </a:r>
            <a:r>
              <a:rPr lang="en-US" dirty="0"/>
              <a:t>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596900" y="1159660"/>
            <a:ext cx="9981890" cy="4648286"/>
          </a:xfrm>
        </p:spPr>
        <p:txBody>
          <a:bodyPr/>
          <a:lstStyle/>
          <a:p>
            <a:r>
              <a:rPr lang="pt-PT" sz="2400" dirty="0"/>
              <a:t>Roku</a:t>
            </a:r>
          </a:p>
          <a:p>
            <a:pPr marL="573658" lvl="1" indent="-342900"/>
            <a:r>
              <a:rPr lang="pt-PT" sz="2000" dirty="0" err="1"/>
              <a:t>Boxs</a:t>
            </a:r>
            <a:endParaRPr lang="pt-PT" sz="2000" dirty="0"/>
          </a:p>
          <a:p>
            <a:r>
              <a:rPr lang="pt-PT" sz="2400" dirty="0" err="1"/>
              <a:t>Brightscript</a:t>
            </a:r>
            <a:endParaRPr lang="pt-PT" sz="2400" dirty="0"/>
          </a:p>
          <a:p>
            <a:pPr marL="573658" lvl="1" indent="-342900"/>
            <a:r>
              <a:rPr lang="pt-PT" sz="2000" dirty="0"/>
              <a:t>Baseado em VB e </a:t>
            </a:r>
            <a:r>
              <a:rPr lang="pt-PT" sz="2000" dirty="0" err="1"/>
              <a:t>javascript</a:t>
            </a:r>
            <a:endParaRPr lang="pt-PT" sz="2000" dirty="0"/>
          </a:p>
          <a:p>
            <a:r>
              <a:rPr lang="pt-PT" sz="2400" dirty="0"/>
              <a:t>Ferramentas</a:t>
            </a:r>
          </a:p>
          <a:p>
            <a:pPr marL="573658" lvl="1" indent="-342900"/>
            <a:r>
              <a:rPr lang="pt-PT" sz="2000" dirty="0"/>
              <a:t>Ide - </a:t>
            </a:r>
            <a:r>
              <a:rPr lang="pt-PT" sz="2000" dirty="0" err="1"/>
              <a:t>Plugin</a:t>
            </a:r>
            <a:r>
              <a:rPr lang="pt-PT" sz="2000" dirty="0"/>
              <a:t> Eclipse </a:t>
            </a:r>
          </a:p>
          <a:p>
            <a:pPr marL="573658" lvl="1" indent="-342900"/>
            <a:r>
              <a:rPr lang="pt-PT" sz="2000" dirty="0"/>
              <a:t>Editores de texto</a:t>
            </a:r>
          </a:p>
          <a:p>
            <a:pPr marL="680021" lvl="2" indent="-285750"/>
            <a:r>
              <a:rPr lang="pt-PT" sz="1800" dirty="0"/>
              <a:t>Sintaxe </a:t>
            </a:r>
            <a:r>
              <a:rPr lang="pt-PT" sz="1800" dirty="0" err="1"/>
              <a:t>Highlight</a:t>
            </a:r>
            <a:r>
              <a:rPr lang="pt-PT" sz="1800" dirty="0"/>
              <a:t>: Sublime, </a:t>
            </a:r>
            <a:r>
              <a:rPr lang="pt-PT" sz="1800" dirty="0" err="1"/>
              <a:t>Atom</a:t>
            </a:r>
            <a:endParaRPr lang="pt-PT" sz="1800" dirty="0"/>
          </a:p>
          <a:p>
            <a:pPr marL="573658" lvl="1" indent="-342900"/>
            <a:r>
              <a:rPr lang="pt-PT" sz="2000" dirty="0" err="1"/>
              <a:t>Deploy</a:t>
            </a:r>
            <a:endParaRPr lang="pt-PT" sz="2000" dirty="0"/>
          </a:p>
          <a:p>
            <a:pPr marL="680021" lvl="2" indent="-285750"/>
            <a:r>
              <a:rPr lang="pt-PT" sz="1800" dirty="0" err="1"/>
              <a:t>Make</a:t>
            </a:r>
            <a:r>
              <a:rPr lang="pt-PT" sz="1800" dirty="0"/>
              <a:t> file / </a:t>
            </a:r>
            <a:r>
              <a:rPr lang="pt-PT" sz="1800" dirty="0" err="1"/>
              <a:t>Coffe</a:t>
            </a:r>
            <a:r>
              <a:rPr lang="pt-PT" sz="1800" dirty="0"/>
              <a:t> script</a:t>
            </a:r>
          </a:p>
          <a:p>
            <a:pPr marL="0" indent="0">
              <a:buNone/>
            </a:pPr>
            <a:endParaRPr lang="pt-PT" sz="24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pic>
        <p:nvPicPr>
          <p:cNvPr id="1026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www.roku.com/s/1468623811592/common/roku-4-c61747da32e84e0af0b5244199d42c9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522" y="3005312"/>
            <a:ext cx="4514850" cy="263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www.roku.com/s/1468623811592/common/3600R-selector-44c4a92903d616c83f2aa76a026b3f6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0573" y="4839098"/>
            <a:ext cx="3034777" cy="1773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9398" y="406185"/>
            <a:ext cx="4743208" cy="260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360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96901" y="584200"/>
            <a:ext cx="10510838" cy="520700"/>
          </a:xfrm>
        </p:spPr>
        <p:txBody>
          <a:bodyPr/>
          <a:lstStyle/>
          <a:p>
            <a:r>
              <a:rPr lang="pt-PT" dirty="0"/>
              <a:t>1 - Introdução</a:t>
            </a:r>
            <a:r>
              <a:rPr lang="en-US" dirty="0"/>
              <a:t>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596900" y="1159660"/>
            <a:ext cx="9981890" cy="4648286"/>
          </a:xfrm>
        </p:spPr>
        <p:txBody>
          <a:bodyPr/>
          <a:lstStyle/>
          <a:p>
            <a:r>
              <a:rPr lang="pt-PT" sz="2400" dirty="0" err="1"/>
              <a:t>Sky</a:t>
            </a:r>
            <a:endParaRPr lang="pt-PT" sz="2400" dirty="0"/>
          </a:p>
          <a:p>
            <a:pPr marL="573658" lvl="1" indent="-342900"/>
            <a:r>
              <a:rPr lang="pt-PT" sz="2200" dirty="0" err="1"/>
              <a:t>Now</a:t>
            </a:r>
            <a:r>
              <a:rPr lang="pt-PT" sz="2200" dirty="0"/>
              <a:t> </a:t>
            </a:r>
            <a:r>
              <a:rPr lang="pt-PT" sz="2200" dirty="0" err="1"/>
              <a:t>Tv</a:t>
            </a:r>
            <a:endParaRPr lang="pt-PT" sz="2200" dirty="0"/>
          </a:p>
          <a:p>
            <a:pPr marL="573658" lvl="1" indent="-342900"/>
            <a:r>
              <a:rPr lang="pt-PT" sz="2200" dirty="0" err="1"/>
              <a:t>Sky</a:t>
            </a:r>
            <a:r>
              <a:rPr lang="pt-PT" sz="2200" dirty="0"/>
              <a:t> </a:t>
            </a:r>
            <a:r>
              <a:rPr lang="pt-PT" sz="2200" dirty="0" err="1"/>
              <a:t>Store</a:t>
            </a:r>
            <a:endParaRPr lang="pt-PT" sz="22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pic>
        <p:nvPicPr>
          <p:cNvPr id="1026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smarthomethin.gs/wp-content/uploads/2015/09/65607BB0-90D0-4B8C-906D-9F992A8F0EC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6214" y="975794"/>
            <a:ext cx="3982707" cy="355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8832" y="3425349"/>
            <a:ext cx="4201235" cy="2382597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6977" y="975794"/>
            <a:ext cx="3998850" cy="224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318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96901" y="584200"/>
            <a:ext cx="10510838" cy="520700"/>
          </a:xfrm>
        </p:spPr>
        <p:txBody>
          <a:bodyPr/>
          <a:lstStyle/>
          <a:p>
            <a:r>
              <a:rPr lang="pt-PT" dirty="0"/>
              <a:t>1 - Introdução</a:t>
            </a:r>
            <a:r>
              <a:rPr lang="en-US" dirty="0"/>
              <a:t>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596900" y="1159660"/>
            <a:ext cx="9981890" cy="4648286"/>
          </a:xfrm>
        </p:spPr>
        <p:txBody>
          <a:bodyPr/>
          <a:lstStyle/>
          <a:p>
            <a:r>
              <a:rPr lang="pt-PT" sz="2400" dirty="0"/>
              <a:t>Arquitetura</a:t>
            </a:r>
            <a:endParaRPr lang="pt-PT" sz="22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pic>
        <p:nvPicPr>
          <p:cNvPr id="1026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m 7"/>
          <p:cNvPicPr/>
          <p:nvPr/>
        </p:nvPicPr>
        <p:blipFill>
          <a:blip r:embed="rId3"/>
          <a:stretch>
            <a:fillRect/>
          </a:stretch>
        </p:blipFill>
        <p:spPr>
          <a:xfrm>
            <a:off x="3583774" y="956200"/>
            <a:ext cx="5689390" cy="463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028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96901" y="584200"/>
            <a:ext cx="10510838" cy="520700"/>
          </a:xfrm>
        </p:spPr>
        <p:txBody>
          <a:bodyPr/>
          <a:lstStyle/>
          <a:p>
            <a:r>
              <a:rPr lang="pt-PT" dirty="0"/>
              <a:t>2 - Compiladores</a:t>
            </a:r>
            <a:br>
              <a:rPr lang="pt-PT" dirty="0"/>
            </a:br>
            <a:r>
              <a:rPr lang="en-US" dirty="0"/>
              <a:t>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596900" y="1159660"/>
            <a:ext cx="9981890" cy="4648286"/>
          </a:xfrm>
        </p:spPr>
        <p:txBody>
          <a:bodyPr/>
          <a:lstStyle/>
          <a:p>
            <a:r>
              <a:rPr lang="pt-PT" sz="2200" dirty="0"/>
              <a:t>Scanner</a:t>
            </a:r>
          </a:p>
          <a:p>
            <a:r>
              <a:rPr lang="pt-PT" sz="2200" dirty="0" err="1"/>
              <a:t>Parser</a:t>
            </a:r>
            <a:endParaRPr lang="en-US" sz="2400" dirty="0"/>
          </a:p>
        </p:txBody>
      </p:sp>
      <p:pic>
        <p:nvPicPr>
          <p:cNvPr id="1026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544" y="457862"/>
            <a:ext cx="1942477" cy="5151319"/>
          </a:xfrm>
          <a:prstGeom prst="rect">
            <a:avLst/>
          </a:prstGeom>
        </p:spPr>
      </p:pic>
      <p:pic>
        <p:nvPicPr>
          <p:cNvPr id="10" name="Picture 6" descr="http://cs.lmu.edu/~ray/images/gcdast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9016" y="1266427"/>
            <a:ext cx="4393520" cy="3051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ulti-passcompile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129" y="2205651"/>
            <a:ext cx="4074644" cy="4134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237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96901" y="584200"/>
            <a:ext cx="10510838" cy="520700"/>
          </a:xfrm>
        </p:spPr>
        <p:txBody>
          <a:bodyPr/>
          <a:lstStyle/>
          <a:p>
            <a:r>
              <a:rPr lang="pt-PT" dirty="0"/>
              <a:t>2 - Compiladores</a:t>
            </a:r>
            <a:br>
              <a:rPr lang="pt-PT" dirty="0"/>
            </a:br>
            <a:r>
              <a:rPr lang="en-US" dirty="0"/>
              <a:t>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596900" y="1159660"/>
            <a:ext cx="9981890" cy="4648286"/>
          </a:xfrm>
        </p:spPr>
        <p:txBody>
          <a:bodyPr/>
          <a:lstStyle/>
          <a:p>
            <a:r>
              <a:rPr lang="pt-PT" sz="2200" dirty="0"/>
              <a:t>Scanner</a:t>
            </a:r>
          </a:p>
          <a:p>
            <a:pPr lvl="1"/>
            <a:r>
              <a:rPr lang="pt-PT" sz="2000" dirty="0"/>
              <a:t>Expressões regulares</a:t>
            </a:r>
          </a:p>
          <a:p>
            <a:pPr lvl="1"/>
            <a:r>
              <a:rPr lang="pt-PT" sz="2000" dirty="0"/>
              <a:t>FSA </a:t>
            </a:r>
          </a:p>
          <a:p>
            <a:pPr lvl="2"/>
            <a:r>
              <a:rPr lang="pt-PT" sz="1800" dirty="0" err="1"/>
              <a:t>Finite</a:t>
            </a:r>
            <a:r>
              <a:rPr lang="pt-PT" sz="1800" dirty="0"/>
              <a:t> </a:t>
            </a:r>
            <a:r>
              <a:rPr lang="pt-PT" sz="1800" dirty="0" err="1"/>
              <a:t>State</a:t>
            </a:r>
            <a:r>
              <a:rPr lang="pt-PT" sz="1800" dirty="0"/>
              <a:t> Autómata</a:t>
            </a:r>
          </a:p>
          <a:p>
            <a:pPr lvl="1"/>
            <a:r>
              <a:rPr lang="pt-PT" sz="2000" dirty="0" err="1"/>
              <a:t>Gplex</a:t>
            </a:r>
            <a:endParaRPr lang="pt-PT" sz="2000" dirty="0"/>
          </a:p>
          <a:p>
            <a:pPr lvl="1"/>
            <a:r>
              <a:rPr lang="pt-PT" sz="2000" dirty="0"/>
              <a:t>Gera </a:t>
            </a:r>
            <a:r>
              <a:rPr lang="pt-PT" sz="2000" dirty="0" err="1"/>
              <a:t>Tokens</a:t>
            </a:r>
            <a:endParaRPr lang="pt-PT" sz="2000" dirty="0"/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pic>
        <p:nvPicPr>
          <p:cNvPr id="1026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thumb/2/2a/CPT-FSM-abcd.svg/326px-CPT-FSM-abcd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7156" y="1104900"/>
            <a:ext cx="4186553" cy="3441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3006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96901" y="584200"/>
            <a:ext cx="10510838" cy="520700"/>
          </a:xfrm>
        </p:spPr>
        <p:txBody>
          <a:bodyPr/>
          <a:lstStyle/>
          <a:p>
            <a:r>
              <a:rPr lang="pt-PT" dirty="0"/>
              <a:t>2 - Compiladores</a:t>
            </a:r>
            <a:br>
              <a:rPr lang="pt-PT" dirty="0"/>
            </a:br>
            <a:r>
              <a:rPr lang="en-US" dirty="0"/>
              <a:t>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596900" y="2073166"/>
            <a:ext cx="9981890" cy="3734780"/>
          </a:xfrm>
        </p:spPr>
        <p:txBody>
          <a:bodyPr/>
          <a:lstStyle/>
          <a:p>
            <a:r>
              <a:rPr lang="pt-PT" sz="6000" dirty="0" smtClean="0"/>
              <a:t>Demo</a:t>
            </a:r>
            <a:endParaRPr lang="pt-PT" sz="6000" dirty="0"/>
          </a:p>
          <a:p>
            <a:pPr marL="342900" indent="-342900">
              <a:buFont typeface="+mj-lt"/>
              <a:buAutoNum type="arabicPeriod"/>
            </a:pPr>
            <a:endParaRPr lang="en-US" sz="6600" dirty="0"/>
          </a:p>
        </p:txBody>
      </p:sp>
      <p:pic>
        <p:nvPicPr>
          <p:cNvPr id="1026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4707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96901" y="584200"/>
            <a:ext cx="10510838" cy="520700"/>
          </a:xfrm>
        </p:spPr>
        <p:txBody>
          <a:bodyPr/>
          <a:lstStyle/>
          <a:p>
            <a:r>
              <a:rPr lang="pt-PT" dirty="0"/>
              <a:t>2 - Compiladores</a:t>
            </a:r>
            <a:br>
              <a:rPr lang="pt-PT" dirty="0"/>
            </a:br>
            <a:r>
              <a:rPr lang="en-US" dirty="0"/>
              <a:t>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596900" y="1159660"/>
            <a:ext cx="9981890" cy="4648286"/>
          </a:xfrm>
        </p:spPr>
        <p:txBody>
          <a:bodyPr/>
          <a:lstStyle/>
          <a:p>
            <a:r>
              <a:rPr lang="pt-PT" sz="2200" dirty="0" err="1"/>
              <a:t>Parser</a:t>
            </a:r>
            <a:endParaRPr lang="pt-PT" sz="2200" dirty="0"/>
          </a:p>
          <a:p>
            <a:pPr lvl="1"/>
            <a:r>
              <a:rPr lang="en-US" sz="2000" dirty="0"/>
              <a:t>LALR(1) </a:t>
            </a:r>
          </a:p>
          <a:p>
            <a:pPr lvl="2"/>
            <a:r>
              <a:rPr lang="en-US" sz="1800" dirty="0"/>
              <a:t>Look-Ahead token, Left-to-Right - rightmost derivation</a:t>
            </a:r>
            <a:endParaRPr lang="pt-PT" sz="1800" dirty="0"/>
          </a:p>
          <a:p>
            <a:pPr lvl="1"/>
            <a:r>
              <a:rPr lang="pt-PT" sz="2000" dirty="0" err="1"/>
              <a:t>Gppg</a:t>
            </a:r>
            <a:endParaRPr lang="pt-PT" sz="2000" dirty="0"/>
          </a:p>
          <a:p>
            <a:pPr lvl="1"/>
            <a:r>
              <a:rPr lang="pt-PT" sz="2000" dirty="0"/>
              <a:t>Gera AST (</a:t>
            </a:r>
            <a:r>
              <a:rPr lang="pt-PT" sz="2000" dirty="0" err="1"/>
              <a:t>Abstract</a:t>
            </a:r>
            <a:r>
              <a:rPr lang="pt-PT" sz="2000" dirty="0"/>
              <a:t> </a:t>
            </a:r>
            <a:r>
              <a:rPr lang="pt-PT" sz="2000" dirty="0" err="1"/>
              <a:t>Sintax</a:t>
            </a:r>
            <a:r>
              <a:rPr lang="pt-PT" sz="2000" dirty="0"/>
              <a:t> </a:t>
            </a:r>
            <a:r>
              <a:rPr lang="pt-PT" sz="2000" dirty="0" err="1"/>
              <a:t>Tree</a:t>
            </a:r>
            <a:r>
              <a:rPr lang="pt-PT" sz="2000" dirty="0"/>
              <a:t>)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pic>
        <p:nvPicPr>
          <p:cNvPr id="1026" name="Picture 2" descr="http://files.isel-adeetc.webnode.pt/200000001-c7234c81be/500000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33"/>
          <a:stretch/>
        </p:blipFill>
        <p:spPr bwMode="auto">
          <a:xfrm>
            <a:off x="9273164" y="5237391"/>
            <a:ext cx="2277416" cy="1103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i.stack.imgur.com/Kjis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348" y="3483802"/>
            <a:ext cx="7692879" cy="2243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6761283"/>
      </p:ext>
    </p:extLst>
  </p:cSld>
  <p:clrMapOvr>
    <a:masterClrMapping/>
  </p:clrMapOvr>
</p:sld>
</file>

<file path=ppt/theme/theme1.xml><?xml version="1.0" encoding="utf-8"?>
<a:theme xmlns:a="http://schemas.openxmlformats.org/drawingml/2006/main" name="Sky - Template">
  <a:themeElements>
    <a:clrScheme name="Sky Colours">
      <a:dk1>
        <a:srgbClr val="000000"/>
      </a:dk1>
      <a:lt1>
        <a:srgbClr val="FFFFFF"/>
      </a:lt1>
      <a:dk2>
        <a:srgbClr val="C1001F"/>
      </a:dk2>
      <a:lt2>
        <a:srgbClr val="C10068"/>
      </a:lt2>
      <a:accent1>
        <a:srgbClr val="009CDD"/>
      </a:accent1>
      <a:accent2>
        <a:srgbClr val="000099"/>
      </a:accent2>
      <a:accent3>
        <a:srgbClr val="B7C72A"/>
      </a:accent3>
      <a:accent4>
        <a:srgbClr val="006633"/>
      </a:accent4>
      <a:accent5>
        <a:srgbClr val="CC3300"/>
      </a:accent5>
      <a:accent6>
        <a:srgbClr val="EAB90C"/>
      </a:accent6>
      <a:hlink>
        <a:srgbClr val="000000"/>
      </a:hlink>
      <a:folHlink>
        <a:srgbClr val="000000"/>
      </a:folHlink>
    </a:clrScheme>
    <a:fontScheme name="Office">
      <a:majorFont>
        <a:latin typeface="Sky Text Medium"/>
        <a:ea typeface=""/>
        <a:cs typeface=""/>
      </a:majorFont>
      <a:minorFont>
        <a:latin typeface="Sky T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Sky - Template</Template>
  <TotalTime>820</TotalTime>
  <Words>187</Words>
  <Application>Microsoft Office PowerPoint</Application>
  <PresentationFormat>Custom</PresentationFormat>
  <Paragraphs>90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ＭＳ Ｐゴシック</vt:lpstr>
      <vt:lpstr>Arial</vt:lpstr>
      <vt:lpstr>Calibri</vt:lpstr>
      <vt:lpstr>Lucida Grande</vt:lpstr>
      <vt:lpstr>Sky Text</vt:lpstr>
      <vt:lpstr>Sky Text Medium</vt:lpstr>
      <vt:lpstr>Sky - Template</vt:lpstr>
      <vt:lpstr>ISEL – DEETC Dissertação/Projeto   Debugger BrightScript </vt:lpstr>
      <vt:lpstr>Índice </vt:lpstr>
      <vt:lpstr>1 - Introdução </vt:lpstr>
      <vt:lpstr>1 - Introdução </vt:lpstr>
      <vt:lpstr>1 - Introdução </vt:lpstr>
      <vt:lpstr>2 - Compiladores  </vt:lpstr>
      <vt:lpstr>2 - Compiladores  </vt:lpstr>
      <vt:lpstr>2 - Compiladores  </vt:lpstr>
      <vt:lpstr>2 - Compiladores  </vt:lpstr>
      <vt:lpstr>3-Debugger  </vt:lpstr>
      <vt:lpstr>3-Debugger  </vt:lpstr>
      <vt:lpstr>3-Debugger  </vt:lpstr>
      <vt:lpstr>3-Debugger  </vt:lpstr>
      <vt:lpstr>3-Debugger  </vt:lpstr>
      <vt:lpstr>3-Debugger  </vt:lpstr>
      <vt:lpstr>4-Deploy  </vt:lpstr>
      <vt:lpstr>5-Integração Visual Studio </vt:lpstr>
      <vt:lpstr>Questões?     Obrigado!</vt:lpstr>
    </vt:vector>
  </TitlesOfParts>
  <Company>British Sky Broadcasting Limited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</dc:title>
  <dc:creator>António Vieira</dc:creator>
  <cp:lastModifiedBy>Fernandes, Celso (Developer)</cp:lastModifiedBy>
  <cp:revision>52</cp:revision>
  <cp:lastPrinted>2013-01-11T11:49:20Z</cp:lastPrinted>
  <dcterms:created xsi:type="dcterms:W3CDTF">2013-11-08T14:21:25Z</dcterms:created>
  <dcterms:modified xsi:type="dcterms:W3CDTF">2016-07-19T16:08:22Z</dcterms:modified>
</cp:coreProperties>
</file>

<file path=docProps/thumbnail.jpeg>
</file>